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4" r:id="rId1"/>
  </p:sldMasterIdLst>
  <p:sldIdLst>
    <p:sldId id="256" r:id="rId2"/>
    <p:sldId id="280" r:id="rId3"/>
    <p:sldId id="286" r:id="rId4"/>
    <p:sldId id="288" r:id="rId5"/>
    <p:sldId id="257" r:id="rId6"/>
    <p:sldId id="295" r:id="rId7"/>
    <p:sldId id="258" r:id="rId8"/>
    <p:sldId id="259" r:id="rId9"/>
    <p:sldId id="260" r:id="rId10"/>
    <p:sldId id="261" r:id="rId11"/>
    <p:sldId id="294" r:id="rId12"/>
    <p:sldId id="263" r:id="rId13"/>
    <p:sldId id="264" r:id="rId14"/>
    <p:sldId id="292" r:id="rId15"/>
    <p:sldId id="293" r:id="rId16"/>
    <p:sldId id="269" r:id="rId17"/>
    <p:sldId id="265" r:id="rId18"/>
    <p:sldId id="266" r:id="rId19"/>
    <p:sldId id="268" r:id="rId20"/>
    <p:sldId id="296" r:id="rId21"/>
    <p:sldId id="281" r:id="rId22"/>
    <p:sldId id="282" r:id="rId23"/>
    <p:sldId id="283" r:id="rId24"/>
    <p:sldId id="284" r:id="rId25"/>
    <p:sldId id="285" r:id="rId26"/>
    <p:sldId id="291" r:id="rId27"/>
    <p:sldId id="289" r:id="rId28"/>
    <p:sldId id="290" r:id="rId29"/>
    <p:sldId id="274" r:id="rId30"/>
    <p:sldId id="275" r:id="rId31"/>
    <p:sldId id="276" r:id="rId32"/>
    <p:sldId id="277" r:id="rId33"/>
    <p:sldId id="278" r:id="rId34"/>
    <p:sldId id="279" r:id="rId35"/>
    <p:sldId id="287" r:id="rId36"/>
    <p:sldId id="270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2525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409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116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7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639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430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2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96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653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515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08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49B5214-7AB1-41D2-91D0-1089F5C32BC8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856BCB6-33B8-42EB-BE2E-78F20C0ED98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460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1AB5840-CDEC-4B78-A5C8-691F7E719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306" y="569593"/>
            <a:ext cx="7109012" cy="39127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6350" stA="50000" endA="275" endPos="40000" dist="101600" dir="5400000" sy="-100000" algn="bl" rotWithShape="0"/>
            <a:softEdge rad="6350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7EE3E0-420E-EE04-8962-1AB22BCA6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058" y="70700"/>
            <a:ext cx="10829366" cy="1650524"/>
          </a:xfrm>
        </p:spPr>
        <p:txBody>
          <a:bodyPr/>
          <a:lstStyle/>
          <a:p>
            <a:pPr algn="l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on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Trial Room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DEAEF2-342C-1B2D-1FD5-150534B01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5058" y="4482353"/>
            <a:ext cx="9699813" cy="1039906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 Manisha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Gaire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(381569)</a:t>
            </a:r>
          </a:p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      Roshan Kumar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Mahato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(381574)</a:t>
            </a:r>
          </a:p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      Sandesh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Dhungana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(382722)</a:t>
            </a:r>
          </a:p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18C6B-43D1-4C87-A6B5-85B7877BA46B}"/>
              </a:ext>
            </a:extLst>
          </p:cNvPr>
          <p:cNvSpPr txBox="1"/>
          <p:nvPr/>
        </p:nvSpPr>
        <p:spPr>
          <a:xfrm>
            <a:off x="1255058" y="1539225"/>
            <a:ext cx="3424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Kantipur City College</a:t>
            </a:r>
          </a:p>
          <a:p>
            <a:pPr algn="l"/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Putalisadak, Kathmandu</a:t>
            </a:r>
          </a:p>
          <a:p>
            <a:pPr algn="l"/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Purbanchal University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955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27F53-0C76-3EF6-F66C-DA8AFE36C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Development Life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ACECC-ABE7-DFA5-F1B2-F04CBBD7A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Model: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Efficiency: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a full-scale model from the outset can be resource-intensive, while a prototype can be created with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fewer resources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and Improvement: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lets us test our project and make it better, even if we don't have real users.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Opportunity: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a prototype helps us learn and practice the important concepts and skills needed for our project.</a:t>
            </a:r>
          </a:p>
        </p:txBody>
      </p:sp>
    </p:spTree>
    <p:extLst>
      <p:ext uri="{BB962C8B-B14F-4D97-AF65-F5344CB8AC3E}">
        <p14:creationId xmlns:p14="http://schemas.microsoft.com/office/powerpoint/2010/main" val="1059928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03EEA-3E42-4609-BC24-CAA191773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Prototype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0CB7B-442C-4123-8CC3-FE47D4673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Quick way to show the project's core idea and how it works.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for testing and feedback, even without real users.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use of resources in a college project.</a:t>
            </a:r>
          </a:p>
        </p:txBody>
      </p:sp>
    </p:spTree>
    <p:extLst>
      <p:ext uri="{BB962C8B-B14F-4D97-AF65-F5344CB8AC3E}">
        <p14:creationId xmlns:p14="http://schemas.microsoft.com/office/powerpoint/2010/main" val="2752208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F86F4-1480-F137-DE33-46A5184C7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995" y="153231"/>
            <a:ext cx="8596668" cy="87040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Development Life Cycle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61D7BD-DD36-3E13-70ED-D30842F69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040" y="1762634"/>
            <a:ext cx="6808196" cy="428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530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177F-20A7-8CBB-0B66-53D5C8221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79" y="156238"/>
            <a:ext cx="8596668" cy="6604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Block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8B7F59-3366-E432-AC99-4842FF1B91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287" y="1752347"/>
            <a:ext cx="8189878" cy="4424616"/>
          </a:xfrm>
        </p:spPr>
      </p:pic>
    </p:spTree>
    <p:extLst>
      <p:ext uri="{BB962C8B-B14F-4D97-AF65-F5344CB8AC3E}">
        <p14:creationId xmlns:p14="http://schemas.microsoft.com/office/powerpoint/2010/main" val="3217857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79538-5B22-4B61-AA9D-253CA76AF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D12D48-ED9B-458E-96C0-50FCB490965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087" y="2428875"/>
            <a:ext cx="525780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930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889F4-A2E7-4270-A642-8262222E6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Building Life Cycle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BE63FA2-DEA1-4DA8-B8B5-E275A7D4FD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6866" y="1900051"/>
            <a:ext cx="5313463" cy="4022725"/>
          </a:xfrm>
        </p:spPr>
      </p:pic>
    </p:spTree>
    <p:extLst>
      <p:ext uri="{BB962C8B-B14F-4D97-AF65-F5344CB8AC3E}">
        <p14:creationId xmlns:p14="http://schemas.microsoft.com/office/powerpoint/2010/main" val="1174867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04537-483C-895E-3235-6B267AB40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Test Split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(70-30)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6CF44C-58F0-9E1A-5FD3-6DB018A16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707" y="1835972"/>
            <a:ext cx="6487116" cy="3649003"/>
          </a:xfrm>
        </p:spPr>
      </p:pic>
    </p:spTree>
    <p:extLst>
      <p:ext uri="{BB962C8B-B14F-4D97-AF65-F5344CB8AC3E}">
        <p14:creationId xmlns:p14="http://schemas.microsoft.com/office/powerpoint/2010/main" val="1038090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29BE0-5A96-6C51-423E-A90EA052F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For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85F3A-5F73-DEC1-CD0B-F6E0F6AF1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U-Net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neural network architecture for image segmentation tasks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U-Net Works?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Encoder: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 size in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terms of pixel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captures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Decoder: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 sampling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original size, maintains details.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Skip Connections: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encoder and decoder for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extraction.</a:t>
            </a: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01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E35E0-5F31-5AB9-3879-4B3B8C93F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1E02E-F3B4-B2CC-F587-1D947A5F0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358" y="1771426"/>
            <a:ext cx="8596668" cy="388077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Applying U-Net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for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Clothing Segmentation and overall cloth swapping.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collected and prepared clothing image dataset for training and testing.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U-Net model with encoder-decoder structure.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the model to learn clothing boundaries.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251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83049-0F70-CCA9-B4DE-582114484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Unet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F441C0B-153B-B535-5B01-23558CAC28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0" y="2052638"/>
            <a:ext cx="8391525" cy="3609975"/>
          </a:xfrm>
        </p:spPr>
      </p:pic>
    </p:spTree>
    <p:extLst>
      <p:ext uri="{BB962C8B-B14F-4D97-AF65-F5344CB8AC3E}">
        <p14:creationId xmlns:p14="http://schemas.microsoft.com/office/powerpoint/2010/main" val="1118320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26C0-55F3-45E8-8D0D-4A7978994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216" y="1084730"/>
            <a:ext cx="8596668" cy="53788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0777C-21FF-450E-A2F5-B4DACE58D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5216" y="1748117"/>
            <a:ext cx="8596668" cy="3756213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Development Life Cycle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Block Diagram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for Virtual Trial Room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 Layer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 Pooling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Padding</a:t>
            </a:r>
          </a:p>
          <a:p>
            <a:pPr>
              <a:buFont typeface="+mj-lt"/>
              <a:buAutoNum type="arabicPeriod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266FE9-E42E-4539-B196-D8471A7E1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550" y="-313764"/>
            <a:ext cx="6678450" cy="657600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9706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23A5B0-8C9B-4226-9197-E1B500CA65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850" y="1819369"/>
            <a:ext cx="8045450" cy="4022725"/>
          </a:xfrm>
        </p:spPr>
      </p:pic>
    </p:spTree>
    <p:extLst>
      <p:ext uri="{BB962C8B-B14F-4D97-AF65-F5344CB8AC3E}">
        <p14:creationId xmlns:p14="http://schemas.microsoft.com/office/powerpoint/2010/main" val="2156268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C47C7-FB1B-4752-B66F-EB6BFADB6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Convolution Layer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17216-BA78-4A40-9203-0264C8395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it Does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Imagine it's like a magnifying glass that looks at small parts of an image at a time. It helps the computer see patterns, like edges or shapes, in pictures.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it's Important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Convolution layers are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essential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 Virtual Trial Room because they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understand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clothing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how it fits on the user's body.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8D667A-2E90-4F12-A289-FE757FA0E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470" y="3918834"/>
            <a:ext cx="5494496" cy="199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14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FD5AF-E829-4770-A6A4-91B276780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Max Pooling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B80E4-99EC-4B30-93A3-C55AC1B569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it Does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Think of it as a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keeps only the most important information. It takes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highlighted parts from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 layer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it's Important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Max pooling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information the computer needs to process. It helps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speed up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Virtual Trial Room and make it work faster.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FC2F2D-C176-47AA-A6F2-CBAC65E7B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065" y="3598994"/>
            <a:ext cx="3602653" cy="244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426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186AD-547F-4A14-84D7-85DED7AD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Padding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34668-C4A8-41B7-90DB-015630E9C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it Does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It's like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extending the edges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image to make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sure no important details get cut off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it's Important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 the Virtual Trial Room, it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clothing details are lost during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processing, giving users a more accurate view of how the clothes will look on them.</a:t>
            </a:r>
          </a:p>
        </p:txBody>
      </p:sp>
    </p:spTree>
    <p:extLst>
      <p:ext uri="{BB962C8B-B14F-4D97-AF65-F5344CB8AC3E}">
        <p14:creationId xmlns:p14="http://schemas.microsoft.com/office/powerpoint/2010/main" val="2242666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45E77-0A97-4E7E-9009-F2E047ED4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FCBFA-F4FD-42F7-83F0-6771E02CD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Rectified Linear Unit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is like an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ON-OFF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switch for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neural networks.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It's simple and fast, making it a popular choice in deep learning.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lets it pass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unchanged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acting like an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accelerator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pedal.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input is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it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completely, acting like a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brake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pedal.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helps neural networks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quickly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is crucial in image recognition and Virtual Trial Room development.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Think of it as a way for the computer to decide when to be excited (positive) and when to stay quiet (negative)</a:t>
            </a:r>
          </a:p>
        </p:txBody>
      </p:sp>
    </p:spTree>
    <p:extLst>
      <p:ext uri="{BB962C8B-B14F-4D97-AF65-F5344CB8AC3E}">
        <p14:creationId xmlns:p14="http://schemas.microsoft.com/office/powerpoint/2010/main" val="13860073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148F4-F463-40D7-B806-7A272652E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225DD-40C7-4367-85AE-FC7985A4D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Cross-Entropy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special kind of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calculator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helps a computer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from its mistakes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how well the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computer's guesses match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right answers when solving problems.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computer's guess is close to the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 answer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Cross-Entropy gives a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number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(like 0).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computer's guess is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far off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Cross-Entropy gives a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number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telling the computer it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needs to adjust its guesses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It's like a teacher grading homework, but for the computer!</a:t>
            </a:r>
          </a:p>
        </p:txBody>
      </p:sp>
    </p:spTree>
    <p:extLst>
      <p:ext uri="{BB962C8B-B14F-4D97-AF65-F5344CB8AC3E}">
        <p14:creationId xmlns:p14="http://schemas.microsoft.com/office/powerpoint/2010/main" val="19590547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CCAB1-CEE3-446D-B762-12E00CD7E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8D995-4A6B-4C2A-9B7E-0CC930C3E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Subscription Model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Charge users a monthly or yearly fee to access the Virtual Trial Room service.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B2B Model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clothing brands and shops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offering them the Virtual Trial Room technology to enhance their online shopping platforms and reduce returns.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B2C Model: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Charge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individual customers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access to the Virtual Trial Room feature, allowing them to virtually try on clothing and accessories while shopping online.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4677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6C2D1-0685-42EB-B030-BE51FC4F5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5B9D4-F6CA-48C5-8661-B4E839002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Yet Implemented on E-commerce sites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High-Quality Images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Accessibility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Untested Efficacy in Real-World Setting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590097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0D363-C3F0-4A0A-9BD2-8871A73E2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DFCF0-8FA0-414F-B16A-9A3650D92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in a e-commerce website.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Program Interface (API) form.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724632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5B4643-B109-56C4-1DB7-54DB10755F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2" y="805706"/>
            <a:ext cx="10572843" cy="5137894"/>
          </a:xfrm>
        </p:spPr>
      </p:pic>
    </p:spTree>
    <p:extLst>
      <p:ext uri="{BB962C8B-B14F-4D97-AF65-F5344CB8AC3E}">
        <p14:creationId xmlns:p14="http://schemas.microsoft.com/office/powerpoint/2010/main" val="3184815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60CA0-7878-4654-9336-929CB930C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5217" y="1837764"/>
            <a:ext cx="8596668" cy="41946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 Function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U-Net Architecture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Train-Test Split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Snap-Shot 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Gantt Chart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Model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2CA672-0F56-4BA9-A914-88176BF2F2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551" y="-295835"/>
            <a:ext cx="6678449" cy="654910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27335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98A7D6-12F2-0F59-555E-14DEEB2294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900162"/>
            <a:ext cx="8596312" cy="4835425"/>
          </a:xfrm>
        </p:spPr>
      </p:pic>
    </p:spTree>
    <p:extLst>
      <p:ext uri="{BB962C8B-B14F-4D97-AF65-F5344CB8AC3E}">
        <p14:creationId xmlns:p14="http://schemas.microsoft.com/office/powerpoint/2010/main" val="37599711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80353EF-9102-49CB-B2AA-EBAEBD5EBD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976" y="161364"/>
            <a:ext cx="11412071" cy="5889812"/>
          </a:xfrm>
        </p:spPr>
      </p:pic>
    </p:spTree>
    <p:extLst>
      <p:ext uri="{BB962C8B-B14F-4D97-AF65-F5344CB8AC3E}">
        <p14:creationId xmlns:p14="http://schemas.microsoft.com/office/powerpoint/2010/main" val="4214045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0817EC5-6CDF-BEDA-4B09-43A3CC8EA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E70279-6583-3D5B-D8B5-3D4B829C9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80" y="80682"/>
            <a:ext cx="11076388" cy="623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532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323CE0-E4A9-5E8A-FF15-C6C6927E30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817" t="9052" r="446" b="433"/>
          <a:stretch/>
        </p:blipFill>
        <p:spPr>
          <a:xfrm>
            <a:off x="1210235" y="1824642"/>
            <a:ext cx="8256493" cy="4244466"/>
          </a:xfrm>
        </p:spPr>
      </p:pic>
    </p:spTree>
    <p:extLst>
      <p:ext uri="{BB962C8B-B14F-4D97-AF65-F5344CB8AC3E}">
        <p14:creationId xmlns:p14="http://schemas.microsoft.com/office/powerpoint/2010/main" val="33173745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CF1C8-C5A0-41ED-882C-4951A590B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3C63AF-F421-42B3-9120-6D331773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1" t="18301" r="734" b="5098"/>
          <a:stretch/>
        </p:blipFill>
        <p:spPr>
          <a:xfrm>
            <a:off x="1172715" y="1823322"/>
            <a:ext cx="9982965" cy="445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7165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DA2A-BAD0-4C64-BCFF-287730BB1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Gantt Chart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C317A1A-738D-4799-A4D3-E78A6A5509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942" t="12869" r="38588" b="23595"/>
          <a:stretch/>
        </p:blipFill>
        <p:spPr>
          <a:xfrm>
            <a:off x="1097280" y="1874982"/>
            <a:ext cx="6497803" cy="4137891"/>
          </a:xfr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6ABDDD1C-3F5A-4F2A-BF5B-92BE5F12C8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325389" y="-1275379"/>
            <a:ext cx="26624396" cy="48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539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Table 4.2.3.1 Gantt Chart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8553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6864A-B598-0D50-5CE1-F35F849CA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Queries?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31482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9BC2C-B06F-45A0-A85D-BB4DE99BB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Abbreviation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336A3-DE01-4165-AE18-8BCFC4C09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VTR = Virtual Trial Room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 Net = U shaped Network model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= Encoder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= Decoder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= Noise of Background</a:t>
            </a:r>
          </a:p>
          <a:p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E5DA60-AADF-445B-9135-CE25D6EA2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418" y="-277907"/>
            <a:ext cx="6704582" cy="657600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94092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19105-BA0E-F5C9-8085-84945A8B9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5768B-C329-96AD-A43E-CA57FED24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Fashion and Technology Fusion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Virtual Trial Room  project combines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fashion and technology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revolutionize the shopping experience, allowing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virtually try on clothes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Clothing Exploration: Users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their pictures and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clothing items, and the VTR uses machine learning models to show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these clothes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look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them.</a:t>
            </a: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Convenience and Time Savings: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VTR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eliminates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need for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physical try-ons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saving users valuable time while enabling them to explore different outfits and find their ideal style.</a:t>
            </a: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Valuable Insights for Stores: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Beyond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benefiting shoppers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VTR provides stores with valuable data on customer preferences, helping them tailor their offerings to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meet customer demands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effectively.</a:t>
            </a:r>
          </a:p>
        </p:txBody>
      </p:sp>
    </p:spTree>
    <p:extLst>
      <p:ext uri="{BB962C8B-B14F-4D97-AF65-F5344CB8AC3E}">
        <p14:creationId xmlns:p14="http://schemas.microsoft.com/office/powerpoint/2010/main" val="1726914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5D1A-FE53-4EB9-83F0-51B44B5B1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1F8AF-DDEB-4BB5-AA5C-9A89C129B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VTR provides buyers with a unique and interactive solution to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virtually try on clothes before making a purchase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Solving the 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losses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 the 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seller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due to 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refunds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dissatisfied customers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196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7AE96-D0F9-FB1B-DB2C-FDDB45C2F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E865D-2709-4066-7B75-0B27E2563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 realism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VTR utilizes advanced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clothing segmentation, pose estimation, and cloth try-on visualization.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offer a virtual try-on experience where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cloth image.</a:t>
            </a:r>
          </a:p>
        </p:txBody>
      </p:sp>
    </p:spTree>
    <p:extLst>
      <p:ext uri="{BB962C8B-B14F-4D97-AF65-F5344CB8AC3E}">
        <p14:creationId xmlns:p14="http://schemas.microsoft.com/office/powerpoint/2010/main" val="686914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84286-8753-C89E-EDA8-F2ED97440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2AE3F-3986-7A07-3519-225BF48AB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Try-On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Users can virtually try on clothes by uploading their images and visualizing how the chosen clothes look on themselves without physically wearing them.</a:t>
            </a:r>
          </a:p>
        </p:txBody>
      </p:sp>
    </p:spTree>
    <p:extLst>
      <p:ext uri="{BB962C8B-B14F-4D97-AF65-F5344CB8AC3E}">
        <p14:creationId xmlns:p14="http://schemas.microsoft.com/office/powerpoint/2010/main" val="115599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B91EB-BD91-81F0-85F2-2D6283C8E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9BB32-124C-BA1C-4FBC-6C1F09879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v3.10.12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 v3.7.1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Torch v2.0.1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OpenCV-python v4.7.0.72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Detectron2 v0.6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CUDA Compilation tools v11.8.89, NVIDIA 2005-2022, on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Torchvision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v0.15.2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v0.10.3</a:t>
            </a:r>
          </a:p>
        </p:txBody>
      </p:sp>
    </p:spTree>
    <p:extLst>
      <p:ext uri="{BB962C8B-B14F-4D97-AF65-F5344CB8AC3E}">
        <p14:creationId xmlns:p14="http://schemas.microsoft.com/office/powerpoint/2010/main" val="276347878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1245</TotalTime>
  <Words>1100</Words>
  <Application>Microsoft Office PowerPoint</Application>
  <PresentationFormat>Widescreen</PresentationFormat>
  <Paragraphs>126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Times New Roman</vt:lpstr>
      <vt:lpstr>Wingdings</vt:lpstr>
      <vt:lpstr>Retrospect</vt:lpstr>
      <vt:lpstr>Presentation on Virtual Trial Room </vt:lpstr>
      <vt:lpstr>Table of contents</vt:lpstr>
      <vt:lpstr>PowerPoint Presentation</vt:lpstr>
      <vt:lpstr>Abbreviation </vt:lpstr>
      <vt:lpstr>Introduction</vt:lpstr>
      <vt:lpstr>Problem Statement</vt:lpstr>
      <vt:lpstr>Objectives</vt:lpstr>
      <vt:lpstr>Features</vt:lpstr>
      <vt:lpstr>Tools </vt:lpstr>
      <vt:lpstr>System Development Life Cycle</vt:lpstr>
      <vt:lpstr>Why Prototype Model?</vt:lpstr>
      <vt:lpstr>System Development Life Cycle</vt:lpstr>
      <vt:lpstr>System Block Diagram</vt:lpstr>
      <vt:lpstr>Data Flow Diagram</vt:lpstr>
      <vt:lpstr>Model Building Life Cycle</vt:lpstr>
      <vt:lpstr>Train Test Split (70-30)</vt:lpstr>
      <vt:lpstr>Model For Segmentation</vt:lpstr>
      <vt:lpstr>U-Net</vt:lpstr>
      <vt:lpstr>Unet Architecture</vt:lpstr>
      <vt:lpstr>PowerPoint Presentation</vt:lpstr>
      <vt:lpstr>Convolution Layer</vt:lpstr>
      <vt:lpstr>Max Pooling</vt:lpstr>
      <vt:lpstr>Padding</vt:lpstr>
      <vt:lpstr>Activation Function</vt:lpstr>
      <vt:lpstr>Loss Function</vt:lpstr>
      <vt:lpstr>Business Model</vt:lpstr>
      <vt:lpstr>Limitations</vt:lpstr>
      <vt:lpstr>Future Enhancement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Gantt Chart</vt:lpstr>
      <vt:lpstr>Any Queries?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 Virtual Trial Room Kantipur City College, 8th Semester</dc:title>
  <dc:creator>Sandesh</dc:creator>
  <cp:lastModifiedBy>Sandesh Stone</cp:lastModifiedBy>
  <cp:revision>106</cp:revision>
  <dcterms:created xsi:type="dcterms:W3CDTF">2023-08-04T19:32:16Z</dcterms:created>
  <dcterms:modified xsi:type="dcterms:W3CDTF">2023-09-09T03:33:56Z</dcterms:modified>
</cp:coreProperties>
</file>

<file path=docProps/thumbnail.jpeg>
</file>